
<file path=[Content_Types].xml><?xml version="1.0" encoding="utf-8"?>
<Types xmlns="http://schemas.openxmlformats.org/package/2006/content-types">
  <Default Extension="fntdata" ContentType="application/x-fontdata"/>
  <Default Extension="HEIC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4"/>
  </p:notesMasterIdLst>
  <p:sldIdLst>
    <p:sldId id="256" r:id="rId5"/>
    <p:sldId id="257" r:id="rId6"/>
    <p:sldId id="280" r:id="rId7"/>
    <p:sldId id="281" r:id="rId8"/>
    <p:sldId id="282" r:id="rId9"/>
    <p:sldId id="283" r:id="rId10"/>
    <p:sldId id="284" r:id="rId11"/>
    <p:sldId id="290" r:id="rId12"/>
    <p:sldId id="289" r:id="rId13"/>
    <p:sldId id="285" r:id="rId14"/>
    <p:sldId id="286" r:id="rId15"/>
    <p:sldId id="288" r:id="rId16"/>
    <p:sldId id="291" r:id="rId17"/>
    <p:sldId id="292" r:id="rId18"/>
    <p:sldId id="293" r:id="rId19"/>
    <p:sldId id="294" r:id="rId20"/>
    <p:sldId id="295" r:id="rId21"/>
    <p:sldId id="296" r:id="rId22"/>
    <p:sldId id="279" r:id="rId23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25"/>
      <p:bold r:id="rId26"/>
      <p:italic r:id="rId27"/>
      <p:boldItalic r:id="rId28"/>
    </p:embeddedFont>
    <p:embeddedFont>
      <p:font typeface="Bookman Old Style" panose="02050604050505020204" pitchFamily="18" charset="0"/>
      <p:regular r:id="rId29"/>
      <p:bold r:id="rId30"/>
      <p:italic r:id="rId31"/>
      <p:boldItalic r:id="rId32"/>
    </p:embeddedFont>
    <p:embeddedFont>
      <p:font typeface="Exo 2" panose="020B0604020202020204" charset="0"/>
      <p:regular r:id="rId33"/>
      <p:bold r:id="rId34"/>
      <p:italic r:id="rId35"/>
      <p:boldItalic r:id="rId36"/>
    </p:embeddedFont>
    <p:embeddedFont>
      <p:font typeface="Roboto Condensed 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0E1035-B026-476E-B8B8-D54ACD839944}">
  <a:tblStyle styleId="{200E1035-B026-476E-B8B8-D54ACD8399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7" r:id="rId2"/>
    <p:sldLayoutId id="2147483670" r:id="rId3"/>
    <p:sldLayoutId id="2147483671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HEIC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2500786" y="2586744"/>
            <a:ext cx="4644889" cy="1178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US" sz="1800" dirty="0">
                <a:latin typeface="Bookman Old Style" panose="02050604050505020204" pitchFamily="18" charset="0"/>
                <a:cs typeface="Adobe Devanagari" panose="02040503050201020203" pitchFamily="18" charset="0"/>
              </a:rPr>
              <a:t>Lecturer: Mr. HEL Chanthan</a:t>
            </a:r>
          </a:p>
          <a:p>
            <a:pPr marL="0" indent="0" algn="l"/>
            <a:endParaRPr lang="en-US" sz="1800" dirty="0">
              <a:latin typeface="Bookman Old Style" panose="02050604050505020204" pitchFamily="18" charset="0"/>
              <a:cs typeface="Adobe Devanagari" panose="02040503050201020203" pitchFamily="18" charset="0"/>
            </a:endParaRPr>
          </a:p>
          <a:p>
            <a:pPr marL="0" lvl="0" indent="0" algn="l"/>
            <a:r>
              <a:rPr lang="en-US" sz="1800" dirty="0">
                <a:latin typeface="Bookman Old Style" panose="02050604050505020204" pitchFamily="18" charset="0"/>
                <a:cs typeface="Adobe Devanagari" panose="02040503050201020203" pitchFamily="18" charset="0"/>
              </a:rPr>
              <a:t>Prepared by Mr. VANNAK Sovannroth</a:t>
            </a: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72668" y="350759"/>
            <a:ext cx="8598659" cy="16167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200" dirty="0">
                <a:solidFill>
                  <a:srgbClr val="434343"/>
                </a:solidFill>
                <a:latin typeface="Bookman Old Style"/>
              </a:rPr>
              <a:t>Researching Project </a:t>
            </a:r>
            <a:br>
              <a:rPr lang="en-US" sz="3200" dirty="0">
                <a:solidFill>
                  <a:srgbClr val="434343"/>
                </a:solidFill>
                <a:latin typeface="Bookman Old Style" panose="02050604050505020204" pitchFamily="18" charset="0"/>
              </a:rPr>
            </a:br>
            <a:r>
              <a:rPr lang="en-US" sz="3200" dirty="0">
                <a:latin typeface="Bookman Old Style" panose="02050604050505020204" pitchFamily="18" charset="0"/>
              </a:rPr>
              <a:t>Raspberry Pi</a:t>
            </a:r>
            <a:endParaRPr lang="en-US" sz="3200" dirty="0">
              <a:solidFill>
                <a:srgbClr val="434343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56EEE2-8BD8-4CD7-A0E2-8500B0135519}"/>
              </a:ext>
            </a:extLst>
          </p:cNvPr>
          <p:cNvSpPr/>
          <p:nvPr/>
        </p:nvSpPr>
        <p:spPr>
          <a:xfrm>
            <a:off x="3715352" y="4384500"/>
            <a:ext cx="1713290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2019-2020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94862-7934-4C0D-9D1D-158B7A74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814" y="156589"/>
            <a:ext cx="4378343" cy="6054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DHT22 with Raspberry pi</a:t>
            </a:r>
          </a:p>
          <a:p>
            <a:pPr marL="152400" indent="0">
              <a:buNone/>
            </a:pPr>
            <a:endParaRPr 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6C334-976C-482B-81AC-9E343133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88" y="1031234"/>
            <a:ext cx="2325755" cy="2853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99FC4-432C-4553-9664-69389EC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1" y="2226187"/>
            <a:ext cx="5514974" cy="285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E9FF71-76BC-42E1-BF5C-89A0A40745C0}"/>
              </a:ext>
            </a:extLst>
          </p:cNvPr>
          <p:cNvSpPr txBox="1"/>
          <p:nvPr/>
        </p:nvSpPr>
        <p:spPr>
          <a:xfrm>
            <a:off x="708990" y="748427"/>
            <a:ext cx="53936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Command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apt-get install python3-dev python3-pip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python3 -m pip install --upgrade pip setuptools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pip3 install Adafruit_DHT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nano ~/humidity.py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python ~/humidity.py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C340A-AC05-47E7-B72B-F7020C8D0AB3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09</a:t>
            </a:r>
          </a:p>
        </p:txBody>
      </p:sp>
    </p:spTree>
    <p:extLst>
      <p:ext uri="{BB962C8B-B14F-4D97-AF65-F5344CB8AC3E}">
        <p14:creationId xmlns:p14="http://schemas.microsoft.com/office/powerpoint/2010/main" val="749187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876D2-332F-4766-955B-DFD1287DA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03" y="152400"/>
            <a:ext cx="7097220" cy="10005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Send Data from Arduino nano to Raspberry Pi and Connect Port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AD8DC-4254-444D-B781-2896897B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86" y="652669"/>
            <a:ext cx="2835966" cy="2153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E5E4A-2AC1-4124-8B58-770A83DF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3" y="1152939"/>
            <a:ext cx="4305085" cy="3944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9FDF0-5C9D-48BB-852C-28625A68F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986" y="2888974"/>
            <a:ext cx="2835966" cy="2254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0E82E6-D998-484E-87A4-08E67623BBCF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10</a:t>
            </a:r>
          </a:p>
        </p:txBody>
      </p:sp>
    </p:spTree>
    <p:extLst>
      <p:ext uri="{BB962C8B-B14F-4D97-AF65-F5344CB8AC3E}">
        <p14:creationId xmlns:p14="http://schemas.microsoft.com/office/powerpoint/2010/main" val="205601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713F62-8589-4D0F-843C-3320CC01E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50" y="371062"/>
            <a:ext cx="5082890" cy="112643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Node 1 with Arduino Uno send </a:t>
            </a:r>
          </a:p>
          <a:p>
            <a:pPr marL="152400" indent="0">
              <a:buNone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    Data to Raspberry Pi </a:t>
            </a:r>
          </a:p>
          <a:p>
            <a:pPr marL="152400" indent="0">
              <a:buNone/>
            </a:pPr>
            <a:endParaRPr 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E24108-A604-482B-96D4-0FDF2445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71" y="2292626"/>
            <a:ext cx="3617843" cy="28508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38ED4E3-2C8A-4195-9B88-46FC8D1FB8D2}"/>
              </a:ext>
            </a:extLst>
          </p:cNvPr>
          <p:cNvGrpSpPr/>
          <p:nvPr/>
        </p:nvGrpSpPr>
        <p:grpSpPr>
          <a:xfrm>
            <a:off x="901147" y="1382256"/>
            <a:ext cx="4015410" cy="3649541"/>
            <a:chOff x="861391" y="1296117"/>
            <a:chExt cx="4015410" cy="36495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296846-2A7E-4214-B6EF-6B9ED5C7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391" y="1296117"/>
              <a:ext cx="4015410" cy="3649541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C155992-A2DC-4DDD-AEF6-9039FC511B98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3690731" y="2405269"/>
              <a:ext cx="390940" cy="828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5EF16D7-C397-4E11-96B2-E6AE5A0CEAA1}"/>
                </a:ext>
              </a:extLst>
            </p:cNvPr>
            <p:cNvSpPr/>
            <p:nvPr/>
          </p:nvSpPr>
          <p:spPr>
            <a:xfrm>
              <a:off x="2869096" y="3233530"/>
              <a:ext cx="1643269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Port Arduino Uno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F3B9967-5B5E-4310-852C-B6249329E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766" y="59636"/>
            <a:ext cx="2933219" cy="21203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1FDEBB-CE93-446D-A7E3-8EF4B2160E2B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399892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150EAB-B6E1-4D7B-A0C2-EC24C5DF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870" y="160226"/>
            <a:ext cx="5884646" cy="6415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Setup a Raspberry Pi MYSQL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95A9A-8927-48A5-9179-4A1D7A90A946}"/>
              </a:ext>
            </a:extLst>
          </p:cNvPr>
          <p:cNvSpPr txBox="1"/>
          <p:nvPr/>
        </p:nvSpPr>
        <p:spPr>
          <a:xfrm>
            <a:off x="791660" y="858510"/>
            <a:ext cx="27741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Install Apache2 on Raspberry Pi</a:t>
            </a:r>
            <a:endParaRPr lang="es-E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apt install apache2 –y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cd /var/www/html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ls -al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hostname -I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0CE00B-2AA2-423B-8FA3-CB41A43071BD}"/>
              </a:ext>
            </a:extLst>
          </p:cNvPr>
          <p:cNvGrpSpPr/>
          <p:nvPr/>
        </p:nvGrpSpPr>
        <p:grpSpPr>
          <a:xfrm>
            <a:off x="3503334" y="700156"/>
            <a:ext cx="5115041" cy="4089527"/>
            <a:chOff x="3529919" y="794354"/>
            <a:chExt cx="5115041" cy="4146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171299-54BE-47B9-912F-30708130F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9919" y="794354"/>
              <a:ext cx="5115041" cy="414688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528392-E6A3-411D-9603-3F179456AC0C}"/>
                </a:ext>
              </a:extLst>
            </p:cNvPr>
            <p:cNvSpPr/>
            <p:nvPr/>
          </p:nvSpPr>
          <p:spPr>
            <a:xfrm>
              <a:off x="4925452" y="1159566"/>
              <a:ext cx="848140" cy="1590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Adobe Devanagari" panose="02040503050201020203" pitchFamily="18" charset="0"/>
                  <a:cs typeface="Adobe Devanagari" panose="02040503050201020203" pitchFamily="18" charset="0"/>
                </a:rPr>
                <a:t>192.168.0.110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830E6D8-48B9-4947-87B2-8B90067DCAE2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12</a:t>
            </a:r>
          </a:p>
        </p:txBody>
      </p:sp>
    </p:spTree>
    <p:extLst>
      <p:ext uri="{BB962C8B-B14F-4D97-AF65-F5344CB8AC3E}">
        <p14:creationId xmlns:p14="http://schemas.microsoft.com/office/powerpoint/2010/main" val="150495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0225FE-1374-47D4-9A5E-C6133FAD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247" y="510063"/>
            <a:ext cx="3128856" cy="13830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Install PHP on Raspberry 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apt install php –y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rm index.html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nano index.php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service apache2 restart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75391-6C14-4A8E-A6CB-453D2D801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933" y="362902"/>
            <a:ext cx="4134347" cy="21202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BF1A1CD-718A-4A73-88E4-4A013403D412}"/>
              </a:ext>
            </a:extLst>
          </p:cNvPr>
          <p:cNvGrpSpPr/>
          <p:nvPr/>
        </p:nvGrpSpPr>
        <p:grpSpPr>
          <a:xfrm>
            <a:off x="1667345" y="2660334"/>
            <a:ext cx="5540586" cy="2314575"/>
            <a:chOff x="1680597" y="2757489"/>
            <a:chExt cx="5540586" cy="2314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928C79-764D-460F-9E83-A486C008B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0597" y="2757489"/>
              <a:ext cx="5540586" cy="23145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8A80D3-E745-4A61-9356-64BAF410D0A1}"/>
                </a:ext>
              </a:extLst>
            </p:cNvPr>
            <p:cNvSpPr/>
            <p:nvPr/>
          </p:nvSpPr>
          <p:spPr>
            <a:xfrm>
              <a:off x="3820933" y="3234919"/>
              <a:ext cx="1062493" cy="2252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cs typeface="Adobe Devanagari" panose="02040503050201020203" pitchFamily="18" charset="0"/>
                </a:rPr>
                <a:t>192.168.0.110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99AB8-8ABA-439C-84BB-5B68FD486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1218" y="2878526"/>
              <a:ext cx="1085182" cy="27434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CDA69A7-3C6F-466E-B417-4BE5B22B9604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13</a:t>
            </a:r>
          </a:p>
        </p:txBody>
      </p:sp>
    </p:spTree>
    <p:extLst>
      <p:ext uri="{BB962C8B-B14F-4D97-AF65-F5344CB8AC3E}">
        <p14:creationId xmlns:p14="http://schemas.microsoft.com/office/powerpoint/2010/main" val="128663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CADA45-81FA-43CF-B7D6-9629F7AFC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285" y="248685"/>
            <a:ext cx="5308200" cy="12488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Install MySQL (MariaDB Server) on Raspberry 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apt install mariadb-server php-mysql –y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service apache2 restart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mysql_secure_installation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2799E-0B17-42C9-8C6F-440E8B09F156}"/>
              </a:ext>
            </a:extLst>
          </p:cNvPr>
          <p:cNvSpPr txBox="1"/>
          <p:nvPr/>
        </p:nvSpPr>
        <p:spPr>
          <a:xfrm>
            <a:off x="1274445" y="3973949"/>
            <a:ext cx="65951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mysql -p -u root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&gt; CREATE USER ‘</a:t>
            </a:r>
            <a:r>
              <a:rPr lang="en-US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gtr</a:t>
            </a: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'@'localhost' IDENTIFIED BY ‘gtr123’;</a:t>
            </a:r>
          </a:p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&gt; GRANT ALL PRIVILEGES ON *.* TO ‘</a:t>
            </a:r>
            <a:r>
              <a:rPr lang="en-US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gtr</a:t>
            </a: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'@'localhost' WITH GRANT OPTION;</a:t>
            </a:r>
          </a:p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&gt; FLUSH PRIVILEGES;</a:t>
            </a:r>
          </a:p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&gt; exit;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6BFA0-17EB-49EA-8AB4-BF07C1EE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9" y="1497545"/>
            <a:ext cx="5782482" cy="23339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A10591-8AE3-41F9-9BA7-86E9AAB87A8F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14</a:t>
            </a:r>
          </a:p>
        </p:txBody>
      </p:sp>
    </p:spTree>
    <p:extLst>
      <p:ext uri="{BB962C8B-B14F-4D97-AF65-F5344CB8AC3E}">
        <p14:creationId xmlns:p14="http://schemas.microsoft.com/office/powerpoint/2010/main" val="140101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E50BD5-02DC-4E63-B605-A3AFA900B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77" y="506646"/>
            <a:ext cx="3289870" cy="22452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Install phpMyAdmin on Raspberry 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apt install phpmyadmin –y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phpenmod mysqli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service apache2 restart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Ls</a:t>
            </a:r>
          </a:p>
          <a:p>
            <a:pPr marL="152400" indent="0">
              <a:buNone/>
            </a:pPr>
            <a:endParaRPr lang="en-US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152400" indent="0">
              <a:buNone/>
            </a:pPr>
            <a:endParaRPr lang="en-US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Optional Step (but recommended)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21BE2-3EE5-4887-A91C-37298616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98" y="2751855"/>
            <a:ext cx="5096586" cy="215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D443F0-DA01-48D5-89AD-D949D39A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87" y="762702"/>
            <a:ext cx="3684104" cy="1733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CA6D32-D232-4EFF-B8DB-55A5B1F5E3A2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15</a:t>
            </a:r>
          </a:p>
        </p:txBody>
      </p:sp>
    </p:spTree>
    <p:extLst>
      <p:ext uri="{BB962C8B-B14F-4D97-AF65-F5344CB8AC3E}">
        <p14:creationId xmlns:p14="http://schemas.microsoft.com/office/powerpoint/2010/main" val="122749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4B0E9-1687-4E36-AD64-791A2233B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03" y="419841"/>
            <a:ext cx="2034889" cy="456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phpMyAdmin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AE543-A33B-4FAA-852D-3A63FD65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89" y="1042532"/>
            <a:ext cx="3472749" cy="3782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A9AC2-FC59-40F0-B504-D3AB9E996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62" y="1026935"/>
            <a:ext cx="3812049" cy="3790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FCB7C4-D488-4CC1-9491-47C33DDE47DB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16</a:t>
            </a:r>
          </a:p>
        </p:txBody>
      </p:sp>
    </p:spTree>
    <p:extLst>
      <p:ext uri="{BB962C8B-B14F-4D97-AF65-F5344CB8AC3E}">
        <p14:creationId xmlns:p14="http://schemas.microsoft.com/office/powerpoint/2010/main" val="322726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D0D3093-B84E-4EB9-AFA3-AAAB8703A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63" y="352303"/>
            <a:ext cx="4711827" cy="456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Read Raspberry pi from Arduino on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44066-5893-4FC6-88BE-91A5A75B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4" y="955353"/>
            <a:ext cx="3902617" cy="2662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CD477-16C6-4FF6-9452-D30F1A38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330" y="955353"/>
            <a:ext cx="4565225" cy="41401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FE4D64-CD91-409E-A97E-CD7EA0C298B1}"/>
              </a:ext>
            </a:extLst>
          </p:cNvPr>
          <p:cNvSpPr txBox="1"/>
          <p:nvPr/>
        </p:nvSpPr>
        <p:spPr>
          <a:xfrm>
            <a:off x="741366" y="4266926"/>
            <a:ext cx="26835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https://devanswers.co/problem-php-7-2-phpmyadmin-warning-in-librariessql-count/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EF813-7C03-407F-AECC-6B48D77590AA}"/>
              </a:ext>
            </a:extLst>
          </p:cNvPr>
          <p:cNvSpPr txBox="1"/>
          <p:nvPr/>
        </p:nvSpPr>
        <p:spPr>
          <a:xfrm>
            <a:off x="348223" y="3911944"/>
            <a:ext cx="346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Problem with phpMyAdmin and PHP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BE72C-AAC8-4743-BA19-D3AFDB39F643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17</a:t>
            </a:r>
          </a:p>
        </p:txBody>
      </p:sp>
    </p:spTree>
    <p:extLst>
      <p:ext uri="{BB962C8B-B14F-4D97-AF65-F5344CB8AC3E}">
        <p14:creationId xmlns:p14="http://schemas.microsoft.com/office/powerpoint/2010/main" val="688985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36AF-A93D-47E4-A009-6F6F1EE65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148646" y="1432245"/>
            <a:ext cx="5195700" cy="1921200"/>
          </a:xfrm>
        </p:spPr>
        <p:txBody>
          <a:bodyPr/>
          <a:lstStyle/>
          <a:p>
            <a:pPr algn="ctr"/>
            <a:r>
              <a:rPr lang="en-US" sz="4000">
                <a:latin typeface="Bookman Old Style" panose="0205060405050502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2729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910405" y="1141843"/>
            <a:ext cx="7882412" cy="3807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Download and Installation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Update and Config Static in Raspberry Pi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DHT22 with Raspberry pi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Send Data from Arduino nano to Raspberry Pi and Connect Port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Node 1 with Arduino Uno send Data to Raspberry Pi (Coordinator is the same Node 1)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Setup a Raspberry Pi MYSQL Database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408258" y="447994"/>
            <a:ext cx="1964420" cy="702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  <a:endParaRPr sz="3200" dirty="0">
              <a:solidFill>
                <a:srgbClr val="0070C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2F1F01-FF90-45A2-982F-E47CAD8C0BB0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E5DDF1-BCF1-477E-814B-46C959919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233" y="46384"/>
            <a:ext cx="7455028" cy="10800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Download and Installation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Download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18F85-EE65-44E1-8A76-BA101ADA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61" y="1241675"/>
            <a:ext cx="3486886" cy="3683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2BB776-BC16-4EE5-A681-E33E53F6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27" y="1241675"/>
            <a:ext cx="3486886" cy="36831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3EFC3A-5C80-4DA7-A132-48293B8BD3F0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02</a:t>
            </a:r>
          </a:p>
        </p:txBody>
      </p:sp>
    </p:spTree>
    <p:extLst>
      <p:ext uri="{BB962C8B-B14F-4D97-AF65-F5344CB8AC3E}">
        <p14:creationId xmlns:p14="http://schemas.microsoft.com/office/powerpoint/2010/main" val="346015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2ECD4-4ECA-4801-ABFD-3483CAF89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25" y="238538"/>
            <a:ext cx="7759828" cy="10668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Download and Installation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or Boot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6A49C-5F91-4DF9-9781-2168557F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4" y="1519032"/>
            <a:ext cx="4015410" cy="328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69BFA-B139-4954-A35C-BE292E8E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19032"/>
            <a:ext cx="4313583" cy="3262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32B5F3-DE3B-431A-A8A3-66024D85DA7A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03</a:t>
            </a:r>
          </a:p>
        </p:txBody>
      </p:sp>
    </p:spTree>
    <p:extLst>
      <p:ext uri="{BB962C8B-B14F-4D97-AF65-F5344CB8AC3E}">
        <p14:creationId xmlns:p14="http://schemas.microsoft.com/office/powerpoint/2010/main" val="404465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0701A-2E6E-4029-8DEB-5EFB04665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502" y="87428"/>
            <a:ext cx="3899236" cy="687445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After 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341A8-B9BD-4216-A451-0874E1FC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02" y="675482"/>
            <a:ext cx="5785156" cy="43089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66E7B-546E-47B4-9B93-6135F98DBC5E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04</a:t>
            </a:r>
          </a:p>
        </p:txBody>
      </p:sp>
    </p:spTree>
    <p:extLst>
      <p:ext uri="{BB962C8B-B14F-4D97-AF65-F5344CB8AC3E}">
        <p14:creationId xmlns:p14="http://schemas.microsoft.com/office/powerpoint/2010/main" val="209181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973B5C-CDFD-4F34-A497-72022DED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8643" y="122632"/>
            <a:ext cx="6752662" cy="10866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Update and Config Static in Raspberry 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Update and Upgrade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C22C3-8D66-40A1-B9E4-97E7C076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3" y="1302076"/>
            <a:ext cx="5499652" cy="37187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6A23B4-BB20-49C9-A9FB-AF568FE5F6DB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05</a:t>
            </a:r>
          </a:p>
        </p:txBody>
      </p:sp>
    </p:spTree>
    <p:extLst>
      <p:ext uri="{BB962C8B-B14F-4D97-AF65-F5344CB8AC3E}">
        <p14:creationId xmlns:p14="http://schemas.microsoft.com/office/powerpoint/2010/main" val="2265875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E820DA-3787-4F97-AB83-76D5278E4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320" y="127096"/>
            <a:ext cx="6991202" cy="12577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Update and Config Static in Raspberry 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Configuration Static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6278A-F6FC-4EA0-82E9-2847DA14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16" y="1292714"/>
            <a:ext cx="3735484" cy="3472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BE6F9A-AE8F-4338-8089-8C34D810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50" y="1292714"/>
            <a:ext cx="3809769" cy="343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36613F-33DE-4AE4-9213-644D56554586}"/>
              </a:ext>
            </a:extLst>
          </p:cNvPr>
          <p:cNvSpPr/>
          <p:nvPr/>
        </p:nvSpPr>
        <p:spPr>
          <a:xfrm>
            <a:off x="2068153" y="2676940"/>
            <a:ext cx="1272209" cy="99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sudo reboot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EBB43B-E905-41B7-9085-5B321CD3E5FA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06</a:t>
            </a:r>
          </a:p>
        </p:txBody>
      </p:sp>
    </p:spTree>
    <p:extLst>
      <p:ext uri="{BB962C8B-B14F-4D97-AF65-F5344CB8AC3E}">
        <p14:creationId xmlns:p14="http://schemas.microsoft.com/office/powerpoint/2010/main" val="235001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FBAF44-7426-4791-906A-C03A8E019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14" y="605376"/>
            <a:ext cx="2472211" cy="5222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Enable Connection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F127E-35E9-4319-B52E-69198418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93" y="1394270"/>
            <a:ext cx="3167067" cy="3151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7CCF1-C690-4D98-BCCB-98E220ED9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84278"/>
            <a:ext cx="4490720" cy="2435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36578-AAF2-445F-BE4F-390490002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594" y="2571750"/>
            <a:ext cx="2179126" cy="24355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8DDAF6-17CB-4F7A-8CC8-8CC3B54193CC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B4476-2F16-4A1F-BCBD-A07F7A58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579" y="2576023"/>
            <a:ext cx="2267154" cy="24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09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1BE65A-567D-4706-85B6-702EBDA37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885" y="352382"/>
            <a:ext cx="5308200" cy="5487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Connect from PC to Raspberry 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F3A9C-DE26-405A-95A4-82457E4D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5" y="901148"/>
            <a:ext cx="4073585" cy="3790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93FF60-810A-4E30-9097-F4878A20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174" y="1247864"/>
            <a:ext cx="3944683" cy="30966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751CC3-FF3C-431F-90D6-5467A598D4FD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08</a:t>
            </a:r>
          </a:p>
        </p:txBody>
      </p:sp>
    </p:spTree>
    <p:extLst>
      <p:ext uri="{BB962C8B-B14F-4D97-AF65-F5344CB8AC3E}">
        <p14:creationId xmlns:p14="http://schemas.microsoft.com/office/powerpoint/2010/main" val="349827195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8c5ae72a-c55b-47f2-984f-74bac0ac2069">6980afcc-1253-404e-9704-9cb13783d9c3</ReferenceI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BE41B1B1F7204C97DDF087F62262C5" ma:contentTypeVersion="3" ma:contentTypeDescription="Crée un document." ma:contentTypeScope="" ma:versionID="44175c545138dc869ef17d35788012d4">
  <xsd:schema xmlns:xsd="http://www.w3.org/2001/XMLSchema" xmlns:xs="http://www.w3.org/2001/XMLSchema" xmlns:p="http://schemas.microsoft.com/office/2006/metadata/properties" xmlns:ns2="8c5ae72a-c55b-47f2-984f-74bac0ac2069" targetNamespace="http://schemas.microsoft.com/office/2006/metadata/properties" ma:root="true" ma:fieldsID="755496ae314e693f078f48b8e3f7cbdf" ns2:_="">
    <xsd:import namespace="8c5ae72a-c55b-47f2-984f-74bac0ac2069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5ae72a-c55b-47f2-984f-74bac0ac2069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3548A8-C430-4A37-AB3E-FB4466D31178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8c5ae72a-c55b-47f2-984f-74bac0ac2069"/>
  </ds:schemaRefs>
</ds:datastoreItem>
</file>

<file path=customXml/itemProps2.xml><?xml version="1.0" encoding="utf-8"?>
<ds:datastoreItem xmlns:ds="http://schemas.openxmlformats.org/officeDocument/2006/customXml" ds:itemID="{5FE2B5B0-8006-4AEC-96E6-9C54E73A60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B86C17-5386-4ACC-AA46-6ECE9697C9E3}">
  <ds:schemaRefs>
    <ds:schemaRef ds:uri="8c5ae72a-c55b-47f2-984f-74bac0ac20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392</Words>
  <Application>Microsoft Office PowerPoint</Application>
  <PresentationFormat>On-screen Show (16:9)</PresentationFormat>
  <Paragraphs>88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Roboto Condensed Light</vt:lpstr>
      <vt:lpstr>Times New Roman</vt:lpstr>
      <vt:lpstr>Adobe Devanagari</vt:lpstr>
      <vt:lpstr>Wingdings</vt:lpstr>
      <vt:lpstr>Arial</vt:lpstr>
      <vt:lpstr>Fira Sans Extra Condensed Medium</vt:lpstr>
      <vt:lpstr>Bookman Old Style</vt:lpstr>
      <vt:lpstr>Squada One</vt:lpstr>
      <vt:lpstr>Exo 2</vt:lpstr>
      <vt:lpstr>Tech Newsletter by Slidesgo</vt:lpstr>
      <vt:lpstr>Researching Project  Raspberry Pi</vt:lpstr>
      <vt:lpstr>Outline</vt:lpstr>
      <vt:lpstr>PowerPoint Presentation</vt:lpstr>
      <vt:lpstr>PowerPoint Presentation</vt:lpstr>
      <vt:lpstr>After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Sensor Network  Application</dc:title>
  <dc:creator>Sovannroth</dc:creator>
  <cp:lastModifiedBy>Vannak Sovannroth</cp:lastModifiedBy>
  <cp:revision>42</cp:revision>
  <dcterms:modified xsi:type="dcterms:W3CDTF">2020-08-24T21:47:26Z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0x010100C3BE41B1B1F7204C97DDF087F62262C5</vt:lpwstr>
  </property>
</Properties>
</file>